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1.xml" ContentType="application/inkml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76" r:id="rId3"/>
    <p:sldId id="275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2T23:33:05.9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10034 12161 0,'0'-22'74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87">
    <iact:property name="dataType"/>
    <iact:actionData xml:id="d0">
      <inkml:trace xmlns:inkml="http://www.w3.org/2003/InkML" xml:id="stk0" contextRef="#ctx0" brushRef="#br0">20001 6668 0,'0'22'2,"23"-22"7,-23 22-8,22-22 1,0 0 2,0 0-2,0 0 6,0 0-5,0 0 57,-22 22-52,0 0 3,0 1 25,0-1-29,0 0-4,-22-22-1,22 22-1,0 0 5,-22-22-3,22 22-2,0 0 3,-22-22-3,22 23 1,-22-23 2,22 44-2,-22-44 0,22 22 1,0 0-1,-22-22-2,22 22 3,0 0 0,-23-22-3,23 23 4,0-1 0,-22-22-3,22 22 1,0 0 5,-22 0-4,22 0 1,-22-22-1,22 23 3,0-1-1,-22-22-4,22 22 4,-22 0-2,22 0 2,0 0-1,-23-22-3,23 22 0,-22 1 1,22-1 2,-22-22-3,22 22 1,0 0-1,0 0 1,-22-22-1,22 22 2,-22 0 1,22 1-3,0-1-1,-22-22 1,22 22 0,0 0 0,-22 0 1,22 0 0,0 1 0,-23-23-1,23 22 0,0 0 3,-22 22-3,22-22 0,-22-22 0,22 22 0,0 1 0,0-1 0,0 0 1,-22-22-1,22 22 0,0 0 0,0 0 0,0 1 1,-22-23-1,22 22 0,0 0 0,0 0 1,-22-22-1,22 22 0,0 0 0,0 0 1,0 1 0,0-1 0,0 44 4,-22-66-5,22 22 1,0 0 2,0 1-3,0-1 4,0 0-3,0 0 0,-23-22-1,23 22 2,0 0 1,0 1-1,0-1 1,0 0-1,0 0-1,-22-22 1,22 22-2,0 0 2,0 0-2,0 1 2,0-1 0,0 0 0,0 0-1,0 0 2,0 0-3,0 1 1,0-1 1,0 0-2,0 0 1,0 0 1,0 0 1,-22 0-3,22 1 0,0-1 0,0 0 1,0 0 0,0 0-1,0 0 1,0 0 0,0 1 0,-22-1-1,22 0 2,0 0-1,0 0-1,0 0 3,0 1-2,0-1-1,0 0 3,0 0-3,0 0 1,0 0 3,0 0-4,0 1 2,0-1 2,0 0-3,0 0 0,0 0 2,0 0 2,0 0-5,0 1 0,0-1 3,0 0-1,0 0-2,0 0 3,0 0-2,0 1-1,0-1 3,0 0-2,0 0 0,0 0 0,-22-22 0,22 22-1,0 0 0,0 1 1,0-1 0,0 0 1,0 0-1,0 0-1,0 0 3,0 45 1,0-45-4,0 0 0,0 155 14,0-155-14,0 1 0,0-1 1,0 0-1,0 0 0,0 0 1,0 0 0,0 1 0,0-1 0,0 0 0,0 0 1,0 0-1,0 0 0,0 0 1,0 1-3,0-1 3,0 0-1,0 0 0,0 0-1,0 0 1,0 1 1,0-1-2,22-22 1,-22 22-1,0 0-1,0 0 2,0 0 1,0 0-2,0 1 0,22-23 0,-22 22 0,0 0 1,0 0 1,0 0-1,0 0-1,22 0-1,-22 1 1,0-1 0,0 0 1,0 0-1,0 0 0,22-22 0,-22 22 0,0 1 1,0-1-1,0 0 0,0 0 1,0 0-2,23-22 2,-23 22-1,0 0 0,0 1 0,0-1 1,0 0-1,0 0 1,22-22-1,-22 22 0,0 0 1,0 0 1,0 23-2,0-23 0,0 0 2,22-22-3,-22 22 1,0 0 2,0 1 1,0 21 0,22-44-1,-22 22-2,0 0 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5">
    <iact:property name="dataType"/>
    <iact:actionData xml:id="d0">
      <inkml:trace xmlns:inkml="http://www.w3.org/2003/InkML" xml:id="stk0" contextRef="#ctx0" brushRef="#br0">16635 3079 0,'0'22'68,"-23"-22"-65,23 23-2,0-1-1,-22 0 2,22 0 1,-22 0 3,0 0-5,22 0 1,-22-22 0,22 23-1,0-1 5,-22 0-5,0-22 2,22 22-2,-23-22 1,23 22-1,-22-22 7,0 45-5,22-23-1,-22-22-1,-44 88 15,66-66-14,-23 1 1,23-1-1,-22-22-1,22 22 1,-22-22 1,22 22 0,0 0 0,-22-22-2,22 22 0,-22-22 2,22 22-1,-22-22 2,22 23-3,0-1 2,-23-22-2,23 22 4,-22-22-4,22 22 0,0 0 2,-22 0 2,22 1-3,-22-23 0,22 22-1,0 0 1,-22-22-1,22 22 2,0 0 2,-22 0-5,0-22 5,22 45-4,-23-23 0,23 0 2,-22-22-1,22 22-1,0 0 2,-22 0-2,0 1 2,22-1-1,0 0 0,-22-22-1,22 22 0,0 0 1,-22-22 0,0 67 3,22-45-4,-23-22 0,23 22 0,0 0 1,-22-22-1,22 22 1,-22-22 0,22 22 3,-22 23-5,22-23 2,-22-22-1,22 22 0,-22-22 1,22 22-1,0 0 0,-23 0 1,23 1 4,-44 21-5,44-22 1,0 0 0,-22-22-1,22 22 0,0 0 1,-22-22-1,22 23 0,-22-1 4,22 0-4,-22 0 0,22 0 0,0 0 1,-23-22 0,23 23-1,0-1 0,-22-22 1,22 22 3,-22 22-3,22-22-1,0 0 0,-22-22 1,22 23-1,0-1 0,-22-22 0,22 22 1,-22 44 5,22-44-6,-22-22 1,22 23-1,0-1 0,-23-22 1,23 22-1,0 0 1,0 0 0,-22-22-1,22 45 4,-22-23-4,22 0 1,-22-22 1,22 22-3,0 0 2,0 0 1,-22 0-2,22 1 3,-22-1-3,22 0 1,-22-22 0,22 22-1,0 0 0,0 0 3,-23-22-3,23 22 3,-22 23-3,22-23 1,-22-22-1,22 22 0,0 0 1,0 0 1,-22-22-2,22 23 0,0-1 3,-22 0-3,22 0 0,0 0 1,0 0 0,-22-22-1,22 22 0,0 1 1,0-1 0,-23-22-1,23 22 0,0 0 2,0 0-1,-22-22-2,22 22 1,0 1 2,-22-23-1,22 22-2,0 0 2,0 0 0,0 0 0,-22 0 1,22 0-2,0 1 0,0 21 4,-22 0-4,22-22 0,0 0 0,0 1 1,0-1-1,0 0 1,0 0 0,-22-22-1,22 22 1,0 0-1,0 1 1,0-1-1,0 0 0,0 0 1,-22-22 1,22 22-2,0 0 1,0 0 0,0 1-1,0-1 0,0 0 1,-23-22-1,23 22 1,0 0-1,0 0 1,0 1 0,0 21 1,-22-44-1,22 22-1,0 0 0,0 0 1,0 0 0,0 1 0,0-1-1,-22-22 1,22 66 6,0-22-7,0-21 0,0-1 1,-22 0-1,22 0 0,0 0 1,0 0 2,-22 1-3,22-1-1,0 0 1,0 0 1,0 0-1,0 0 1,0 0 0,0 1-1,0-1 1,-22-22-1,22 22 0,0 22 2,0-22-2,0 0 0,0 1 1,0-1-1,-22-22 0,22 22 0,0 0 0,0 0 0,0 0 1,0 1-1,-23 21 4,23 0-4,0 0 1,0-21-1,0-1 0,0 0 0,0 0 1,0 0-2,0 0 2,0 1-1,-22-1 3,22 22-3,0 0 0,0-22 1,0 1-1,0-1 0,0 0 0,0 0 0,0 0 0,-22-22 0,22 22 1,0 0-1,0 23 1,0-23 1,0 22-2,0 1 1,-22-45-1,22 22 0,0 0 1,0 0-1,0 0 0,0 0 0,0 0 1,0 1-1,0 21 4,0-22-5,0 0 2,0 0-1,0 1 1,0-1-1,0 0 4,0 0-5,0 0 1,0 0 3,-22 45-3,22-45 0,0 0 0,0 0 1,0 0-1,0 0 3,0 23-3,0-23 0,0 0 3,0 45-3,0-45 0,0 0 1,0 0-1,0 0 0,0 0 0,0 23 1,0-23-1,0 0 0,0 0 1,0 0-2,0 0 3,0 45-1,0-45-1,0 22 0,0-22 0,0 1 0,0-1 0,22 44 0,-22-44 2,0 89 0,22-89 0,0 111-2,-22-111 1,0 23-1,0-23 0,0 0 0,0 22 0,22 23 1,-22-45-1,0 0 0,0 0 0,23 45 1,-23-45 1,0 66-2,0-66 0,0 1 0,22 21 0,-22-22 3,0 67-2,0-45-1,22-44 1,-22 22 1,0 45-1,0-45-1,0 0 0,0 0 0,0 0 1,0 0 0,0 0 0,0 1-1,0-1 1,0 44 3,0-44-4,22-22 1,-22 23-1,0-1 1,0 0-1,0 0 2,0 0 3,0 22-4,0-21-1,0-1 1,0 0 0,0 0 1,0 0-1,22-22-1,-22 44 5,0-21-5,0-1 1,0 0 0,0 0 0,0 0 0,22-22 3,-22 45-3,0-23-2,0 0 3,22-22-2,-22 22-1,0 0 2,0 0 1,0 0-1,23-22 1,-23 67-3,0-45 2,22-22-1,-22 22 0,0 0 1,0 1-1,22-23 0,-22 22 0,0 0 0,0 0 2,22-22-2,-22 44 2,0-22-2,22 1 1,-22-1-1,0 0 0,22-22 1,-22 22-2,0 0 2,0 0 0,22-22 0,-22 67 1,23-67-2,-23 22 0,0 0 0,22-22-1,-22 22 2,0 0-1,0 1 0,22-23 0,-22 22 0,0 0 0,22-22 1,-22 44 0,22 0 1,-22-21-2,22-23 1,-22 22-1,0 0 1,23-22-1,-23 22 0,0 0 1,22-22 0,-22 22-1,22 23 4,-22-23-3,22-22-1,-22 22 0,0 0 1,22-22-1,-22 22 1,0 0 0,22-22-1,-22 23 2,22 21-2,-22-22 1,23-22-1,-23 22 0,0 0 0,22-22 4,22 67-3,-44-45 2,22 44-2,0-66 0,-22 23-1,22-1-1,-22 0 2,0 0 0,23-22-1,-23 22 0,22 0 1,-22 0 2,44 23-3,-44-23 1,22-22-1,-22 22 1,22-22-1,-22 22 0,0 0 1,22-22-1,-22 22 1,23 23 1,-1-45-1,-22 22-1,22 22 5,0-44-6,-22 22 2,22-22-1,-22 23 0,22 21 3,1-44-3,-23 22 0,22-22 3,0 44-2,-22-22-1,22-22 0,-22 23 1,22-1 0,-22 0 1,22-22-2,-22 22 0,0 0 2,22-22-2,-22 22 1,23-22 0,-23 23-1,0-1 4,22-22-4,-22 22-1,0 0 5,22-22-4,-22 22 1,22-22 1,-22 22-2,0 0 1,22-22 4,-22 23-5,22-23 1,-22 22-1,0 0 1,22-22 2,-22 22 1,0 0 11,23-22 14,-1 0-8,-22 22-17,22-22 2,-22 22-5,0 1 2,22-23-2,-22 22-1,22-22 1,-22 22 2,22 0-4,-22 0 2,23-22-1,-23 22 0,22-22 0,-22 23 0,22-1 0,-22 0 3,22-22-1,-22 22-2,0 0 4,22-22-4,-22 22 3,22-22 3,-22 22-2,22 1 8,1-1-10,-1-22 7,-22 22-8,22-22 9,-22 22-8,22-22 63,0 0-45,0 0-17,-22-22-3,22 22 1</inkml:trace>
    </iact:actionData>
  </iact:action>
  <iact:action type="add" startTime="21579">
    <iact:property name="dataType"/>
    <iact:actionData xml:id="d1">
      <inkml:trace xmlns:inkml="http://www.w3.org/2003/InkML" xml:id="stk1" contextRef="#ctx0" brushRef="#br0">1905 7886 0,'-22'0'5,"22"22"1,-22-22-4,0 22 9,0 1 5,22-1 8,0 22-23,0-22 1,0 0 3,0 0-2,22-22-2,-22 23 1,0-1 4,0 0-3,0 0 0,0 0 0,0 0 0,0 0 1,0 1-2,0-1 1,0 0-1,0 0 1,0 0 3,0 0-5,0 1 4,-22-1-4,22 0 0,0 0 1,0 0 3,-23 0-5,23 0 2,0 1 0,0-1 1,0 0-2,-22 0 1,22 0-1,0 0 1,0 1-1,0-1 1,-22-22-1,22 22 1,0 0-1,-22 44 4,22-43-4,0-1 0,0 0 0,0 0 0,0 0 1,0 0-1,0 0 0,0 1 1,-22-23 0,22 22 2,0 66-3,0 23 5,-22-111-5,22 44 0,0-21 0,0-1-1,0 0 2,0 0 2,0 44-3,0-21 1,0-23-1,0 0 0,0 0 0,-22 0 0,22 1 0,0-1 0,0 0 0,0 0 1,0 0-1,0 0 3,-23 23-3,23-23 1,0 0-1,-22-22 0,22 22 0,0 0 0,0 0 0,0 1 1,0-1-1,-22-22 1,22 22 1,0 22-2,-22-22 1,22 45 2,-22-67-3,22 22 1,0 0-1,0 0 0,0 0 0,-22 0 4,22 45-1,0-45-2,0 0-1,-23-22 0,23 22 0,0 1 0,0-1 0,0 0 1,0 0 2,0 0-3,-22-22 0,22 22 0,0 0 1,0 1-1,0-1 1,0 0-2,0 0 2,0 0 4,0 23-5,0-23-1,-22-22 2,22 22-1,0 0 0,0 0 0,0 0 1,0 0 0,0 1 0,0-1 0,0 0 0,0 0 0,0 0-1,0 0 3,0 0-2,0 1-2,0-1 4,0 22-1,-22-22-2,22 0 1,0 1-1,0 132 12,0-133-12,0 0 1,0 0 0,0 0 2,0 0-2,0 0 0,0 1 3,0-1-4,0 0 2,0 0-1,0 22 5,0-21-5,0-1-1,0 0 1,0 0 1,0 0 3,0 22-3,0-21-1,0-1 0,0 89 10,0-89-9,0 0-1,0 0 1,0 0-1,0 0 2,0 0-1,0 1 1,0-1-2,0 0 2,0 0-2,0 0 0,0 0 2,0 0-1,0 1 2,0-1-3,0 0 0,0 0 2,0 0-2,0 0 2,0 1-2,0-1-1,0 0 1,0 0-1,0 0 1,22-22 2,-22 67-1,0-45 0,0 0-2,0 0 2,0 0 1,0 0-1,0 1-2,0-1 3,0 0-1,0 0-2,0 0 4,0 0-1,0 23 0,0-23-2,0 0-1,0 0 1,0 0 0,0 0 3,0 0-4,0 1 0,0-1 2,0 0 0,0 0 0,0 0-1,22-22 0,-22 22 1,0 1-2,0-1 2,0 0 0,0 0 0,0 0 3,0 0-4,22-22 1,-22 22-3,0 1 3,0-1 2,0 0-3,0 0-1,23-22 0,-23 22 2,0 0 0,0 0-1,22 1 5,-22-1-7,0 0 2,0 0 2,0 0-1,22-22-1,-22 22-1,0 1 2,0-1 2,0 0-2,0 0 0,0 0 2,0 0-1,0 0-2,0 1 2,0-1 2,22-22-5,-22 22 2,0 0-2,0 0 2,0 0 0,22-22-2,-22 23 1,0-1 1,0 0 0,0 0 0,22-22 0,-22 22-2,0 0 1,0 0 0,23-22 0,-23 23 2,22 21-2,-22-22-1,0 0 1,0 0 0,22 0-1,-22 1 0,0-1 7,22 44-7,-22-44 3,22 23-2,-22-1-1,22-44 1,-22 22-1,0 0 1,45 133 10,-45-132-11,0-1 1,0 0 0,22-22 1,-22 44-1,0-22 0,0 0 1,0 1-2,22-23 1,-22 22 1,0 0 2,0 0 0,0 0 14,22-22 67,0 0-75,-22 22-3,22-22-6,0 0 3,-22 22-4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97">
    <iact:property name="dataType"/>
    <iact:actionData xml:id="d0">
      <inkml:trace xmlns:inkml="http://www.w3.org/2003/InkML" xml:id="stk0" contextRef="#ctx0" brushRef="#br0">15350 12560 0,'0'22'3,"-22"-22"7,-22 44-2,21-44-5,23 23-1,-22-23-2,22 22 2,-22-22 0,22 22 0,-22-22 0,0 0 1,22 22 0,-22 0-1,-1-22 2,23 22-3,-22-22 0,22 22 3,-22-22-3,0 23 4,0-23 0,22 22-4,-22-22 0,22 22 1,-22-22 1,-1 22 4,1 0-5,0-22-1,22 22 1,-22-22-1,22 23 0,-22-1 1,-22 22 3,21-22-3,23 0-1,-22-22 0,22 22 0,-22-22 0,22 23 0,-22-23 0,22 22 1,-22-22-1,22 22 0,-22-22 4,-23 88-4,23-88 0,22 23 0,-22-23 0,22 22 0,-22-22-1,22 22 1,0 0 0,-22-22 0,22 22 0,-22-22 1,22 22 3,-45 45-4,23-67 0,22 22 0,0 0 0,-22-22 0,22 22 0,0 0 0,-22-22 1,22 23-1,0-1 0,0 0 4,-22 0-3,22 0-2,0 0 1,0 1 3,-22-23-1,22 22-2,0 0 2,0 0 2,0 0 0,0 0-3,0 0 2,-23-22 1,23 45-4,0-23 1,0 0 0,0 22 4,0-22-1,0 23-5,0-23 1,-22-22 1,22 22-1,0 0 0,0 0 4,0 1-3,0 21 2,0 0-3,-22-44 1,22 22-2,0 0 1,0 1 1,0-1 0,0 0-1,0 0 1,0 0 4,0 0-5,0 1 0,0-1 0,0 0 1,0 0 2,0 0-3,0 0 2,0 0 1,0 1-3,0-1 2,0 0-2,0 0 3,0 0-1,22-22 1,-22 22-3,0 0 1,0 1 1,22-1 0,-22 44 10,23-66-12,-23 22 0,0 1 2,0-1 0,0 0 1,0 0-2,22-22 1,-22 22-2,0 0 2,0 0-1,0 1 1,0 21 5,22-22-7,-22 0 1,0 0 0,0 0 0,22 45 6,-22-45-7,0 0 0,0 0 0,0 1 1,0-1 1,22-22 1,-22 44-4,0-22 2,0 0 0,22-22-1,-22 22 0,0 1 0,0-1 0,0 0 1,0 0-1,22-22 5,-22 89-6,23-67 3,-23 0-2,0 0 0,0 0 1,0 0-1,22-22 1,-22 23-1,0-1 0,0 0 4,0 44-4,0-44 1,0 1-1,0-1 1,0 0 0,22-22 1,-22 22-2,0 0 3,0 0-3,0 1 0,0-1 1,0 0 1,0 0 0,0 0-2,22-22 1,-22 22 2,0 0-2,0 1 1,0-1-1,22-22 3,-22 22 0,0 0-4,22 67 16,-22-67-13,0 0 9,22 22-12,-22-22 1,0 1 0,23-23 0,-23 22 1,0 0-1,0 0 1,22-22-2,-22 22 2,0 0-2,0 0 2,22-22-1,-22 23 0,0-1-1,0 0 3,0 0-1,22-22 0,-22 44-1,22-44 0,-22 23 0,22-1 2,-22 0-3,0 0 1,23 0 2,-23 0-2,22-22-1,-22 22 0,0 1 1,22-1 1,0-22 0,-22 22 3,22 22-6,0-44 2,-22 22 0,0 0 2,22 1-3,1-23 0,-23 22 0,22-22 1,-22 22-1,0 0 3,22-22-4,-22 22 3,22-22-2,-22 22 2,22-22-2,-22 23 0,22-23 2,-22 22-1,22-22-2,-22 22 3,23-22-1,-23 22 2,22-22-1,-22 22 0,44 22 9,-22-44-8,-22 23-2,22-23 5,-22 22-4,23-22 1,-23 22 2,22-22-5,0 0 4,-22 22-3,22-22 7,-22 22-4,0 0 75,22-22-73,-22 23-5,0-1 11,22-22 3</inkml:trace>
    </iact:actionData>
  </iact:action>
  <iact:action type="add" startTime="35275">
    <iact:property name="dataType"/>
    <iact:actionData xml:id="d1">
      <inkml:trace xmlns:inkml="http://www.w3.org/2003/InkML" xml:id="stk1" contextRef="#ctx0" brushRef="#br0">731 16148 0,'-22'0'11,"22"23"-7,-22-23-3,22 22 5,-22-22-4,22 22 3,-22 0-1,0 0 0,22 0 2,-23-22-1,23 23-4,0-1 6,-22-22-5,22 22 3,-22-22-1,22 22 0,-22-22 3,22 22-5,0 0 7,-22-22-8,22 22 4,-22-22-1,22 23-2,0-1 2,0 0 6,-23 0-8,23 22 10,0-22-10,-22 1 1,22-1 5,0 0-5,0 0 8,-22 0-4,22 0-6,0 1 5,0-1 0,-22-22-5,22 22 1,0 0 3,0 0-1,-22-22-2,22 22 2,0 0 0,0 1 4,-22-23-3,22 22 0,0 0-3,0 0 0,0 0 2,0 0 2,0 0 2,-22-22-4,22 23-4,0-1 10,0 0-3,0 0 1,0 0 2,0 0-5,0 1 5,0-1-2,0 0-4,-23-22 2,23 22-3,0 0 4,0 0 4,0 0-5,0 1 3,23-23 5,-23 22-10,0 0 11,22-22-10,-22 22-3,0 0 6,22-22-6,-22 22 8,22 1-7,0-23 5,-22 22-5,22-22 8,-22 22-10,22-22 7,-22 22 16,23-22-4,-1 0 5,0 0 82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EB6C-93D1-4874-BA49-718786567660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6E5C9-9BD1-424B-AA4C-D9A87498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2EC-5E1E-4C18-A85E-D7C29A06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1D5BC-8F1A-4131-9E5B-4691652AA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8703-63F3-4DD3-A65A-48AA5BF5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2E54-2A19-4109-A872-1A1FB4C8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EBCE-866F-4696-9BA7-72547032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0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91D1-9757-4709-96C8-8CBAFE1C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B7607-9640-4651-BA72-71CA38007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D584-8135-490D-9DE9-A4EBBC2B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3C73-78C9-423A-ACCF-E57BD18D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A839-AD78-4CC6-BF6B-BA19A744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65737-2785-4884-BF6F-06BD5A259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5AD8E-8CCD-4E81-BF64-FDD0ECC3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9BB3-591E-4136-AB13-9A25420A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777E-F8C1-4C18-B84D-1646BC9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CD2A7-9861-45AA-8F62-3FF42B04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A6D3-4B59-4DA8-81C2-8030BA71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EF8B-8B13-444E-9201-735FBEE0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A4DE0-F93C-472C-A638-C653161A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D49B-0402-434B-A333-2BE46068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19F7-7D2F-4759-8DA9-6CD6F28A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8302-04D9-43F1-BCD0-5C6E7993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9477C-7B39-42F9-ADE1-6326ED26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4A89-C077-44F5-8055-FBFFB851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2BC-238D-4EFA-A9DC-D2476593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99CA-6E6F-4A4E-B680-21480C52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4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84E7-3861-4733-B7E1-E3046EF5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2285-5236-4899-998C-09FF13A74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805AA-05CA-445E-963A-FDDFE6C15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6E624-2A2D-48C3-94A9-A96A87ED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FE908-D22B-4953-A7C0-042A4097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5404-6BB3-4C0F-B722-C4293015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80F9-9429-4705-9506-4DB9E0A8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B996-CB2B-4EB9-97A0-C34E3873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89CED-DD32-4C21-B72C-2407CCC97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6A3E8-F582-4295-B9AA-3F32E79F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51913-A78B-4DA4-A1B4-2336E0BD6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A3ACF-9928-421F-B5D0-CC4F127F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FBFCF-A933-42E7-84E1-75E2809C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2527F-C47A-4D3E-B296-9A1ED035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E236-3147-44A1-90EF-67109B07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4C7F7-5DA9-49D9-9614-123852BF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8E7F7-DFC0-4314-B8BD-62D784E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DFAF-4DAF-4DF9-B347-0979164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A5D42-FF94-42F6-B68B-CA4D2682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53A65-A01F-4C03-9D00-8C01747A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BB97-60F8-45BB-A2AE-2F195D80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6041-F49C-4E67-8CC8-48ABC2B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8A0-1968-4CDD-B086-106F9D18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B3DA-4B82-4ACD-A0B1-45658D2F0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62EF0-9074-44A7-9985-9D36603F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3144D-2A81-41A1-BE48-AA9F92F6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212D1-306C-49D2-8BD1-7D9CCBEB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1656-B0EB-4DB0-84D9-3ECA8CF4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9F95B-C7CE-4B70-B94B-9C4AB8028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5F2B2-9F82-4CA0-AC39-4AA2A462B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B767-B47B-404C-8871-80C321B8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AB677-768A-4AB7-A313-9D91B0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65BA7-43C4-4502-B2EC-7BDAF3A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4C7A4-BB67-4972-B97E-CA73B07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1E22-5F9A-4420-B819-AA055365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3C0B-C1DD-4268-82DE-4060CF86A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3C3A-7438-449B-A3DB-99D7E471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1F99-7EF8-4F0D-BC69-A5828DB6E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0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Search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690688"/>
            <a:ext cx="10610747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forward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direction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search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with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ABDOMEN + WEIGHT + WRIST + FOREARM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BIC=717.64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</a:t>
            </a:r>
            <a:r>
              <a:rPr lang="en-US" sz="2000" dirty="0" err="1"/>
              <a:t>LogWEIGHT</a:t>
            </a:r>
            <a:r>
              <a:rPr lang="en-US" sz="2000" dirty="0"/>
              <a:t> + </a:t>
            </a:r>
            <a:r>
              <a:rPr lang="en-US" sz="2000" dirty="0" err="1"/>
              <a:t>LogWRIST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BIC=714.86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sqABDOMEN</a:t>
            </a:r>
            <a:r>
              <a:rPr lang="en-US" sz="2000" dirty="0"/>
              <a:t> + </a:t>
            </a:r>
            <a:r>
              <a:rPr lang="en-US" sz="2000" dirty="0" err="1"/>
              <a:t>sqWEIGHT</a:t>
            </a:r>
            <a:r>
              <a:rPr lang="en-US" sz="2000" dirty="0"/>
              <a:t> + </a:t>
            </a:r>
            <a:r>
              <a:rPr lang="en-US" sz="2000" dirty="0" err="1"/>
              <a:t>sqTHIGH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BIC=725.31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WEIGHT + 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BIC=708.82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A70A7C-93B9-46B3-BAD1-F764059F1B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9200" y="2400480"/>
              <a:ext cx="247320" cy="1762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A70A7C-93B9-46B3-BAD1-F764059F1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9840" y="2391120"/>
                <a:ext cx="266040" cy="1781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9856F3D-654F-45C1-8329-6C9DB1FDB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7"/>
    </mc:Choice>
    <mc:Fallback xmlns="">
      <p:transition spd="slow" advTm="23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FA7-0243-2241-B8DC-A0BD35B0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7" y="-1955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1D06AC-8CF0-144B-A60A-976DB9C4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25104"/>
              </p:ext>
            </p:extLst>
          </p:nvPr>
        </p:nvGraphicFramePr>
        <p:xfrm>
          <a:off x="918953" y="2887747"/>
          <a:ext cx="409563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562">
                  <a:extLst>
                    <a:ext uri="{9D8B030D-6E8A-4147-A177-3AD203B41FA5}">
                      <a16:colId xmlns:a16="http://schemas.microsoft.com/office/drawing/2014/main" val="2166841943"/>
                    </a:ext>
                  </a:extLst>
                </a:gridCol>
                <a:gridCol w="1435337">
                  <a:extLst>
                    <a:ext uri="{9D8B030D-6E8A-4147-A177-3AD203B41FA5}">
                      <a16:colId xmlns:a16="http://schemas.microsoft.com/office/drawing/2014/main" val="2320829040"/>
                    </a:ext>
                  </a:extLst>
                </a:gridCol>
                <a:gridCol w="1328731">
                  <a:extLst>
                    <a:ext uri="{9D8B030D-6E8A-4147-A177-3AD203B41FA5}">
                      <a16:colId xmlns:a16="http://schemas.microsoft.com/office/drawing/2014/main" val="3882659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Important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Variables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Bagging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Boosting: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depth=2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2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1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3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NECK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AGE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6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5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2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6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BICEPS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235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56D37F6-C1A0-7942-AB93-E04223B0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28" y="502919"/>
            <a:ext cx="5937850" cy="593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B0309-9B34-0349-9D59-E63A76E1677C}"/>
              </a:ext>
            </a:extLst>
          </p:cNvPr>
          <p:cNvSpPr txBox="1"/>
          <p:nvPr/>
        </p:nvSpPr>
        <p:spPr>
          <a:xfrm>
            <a:off x="569344" y="1699404"/>
            <a:ext cx="462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Bagging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Boosting:</a:t>
            </a:r>
            <a:r>
              <a:rPr lang="zh-CN" altLang="en-US" sz="2000" dirty="0"/>
              <a:t> </a:t>
            </a:r>
            <a:r>
              <a:rPr lang="en-US" altLang="zh-CN" sz="2000" dirty="0"/>
              <a:t>depth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endParaRPr lang="en-US" sz="2000" dirty="0"/>
          </a:p>
          <a:p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E31C0DF-0116-4645-AB41-2EF23AF55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400" y="1108440"/>
              <a:ext cx="5470560" cy="4178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E31C0DF-0116-4645-AB41-2EF23AF55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040" y="1099080"/>
                <a:ext cx="5489280" cy="41976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6B5AAF9-B497-4277-B29F-BA2D9CE04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23"/>
    </mc:Choice>
    <mc:Fallback xmlns="">
      <p:transition spd="slow" advTm="2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-603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41" y="1118489"/>
            <a:ext cx="11600517" cy="52823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19</a:t>
            </a:r>
            <a:r>
              <a:rPr lang="zh-CN" altLang="en-US" sz="1800" dirty="0"/>
              <a:t> </a:t>
            </a:r>
            <a:r>
              <a:rPr lang="en-US" altLang="zh-CN" sz="1800" dirty="0"/>
              <a:t>alternative</a:t>
            </a:r>
            <a:r>
              <a:rPr lang="zh-CN" altLang="en-US" sz="1800" dirty="0"/>
              <a:t> </a:t>
            </a:r>
            <a:r>
              <a:rPr lang="en-US" altLang="zh-CN" sz="1800" dirty="0"/>
              <a:t>models:</a:t>
            </a:r>
            <a:endParaRPr lang="en-US" sz="1800" dirty="0"/>
          </a:p>
          <a:p>
            <a:r>
              <a:rPr lang="en-US" sz="1800" dirty="0"/>
              <a:t>1 BODYFAT~ABDOMEN+HEIGHT+WRIST </a:t>
            </a:r>
          </a:p>
          <a:p>
            <a:r>
              <a:rPr lang="en-US" sz="1800" dirty="0"/>
              <a:t>2 BODYFAT~ABDOMEN+ADIPOSITY+HEIGHT </a:t>
            </a:r>
          </a:p>
          <a:p>
            <a:r>
              <a:rPr lang="en-US" sz="1800" dirty="0"/>
              <a:t>3 BODYFAT~ABDOMEN+WEIGHT+WRIST </a:t>
            </a:r>
          </a:p>
          <a:p>
            <a:r>
              <a:rPr lang="en-US" sz="1800" dirty="0"/>
              <a:t>4 BODYFAT~ABDOMEN+WEIGHT </a:t>
            </a:r>
          </a:p>
          <a:p>
            <a:r>
              <a:rPr lang="en-US" sz="1800" dirty="0"/>
              <a:t>5 BODYFAT~ABDOMEN </a:t>
            </a:r>
          </a:p>
          <a:p>
            <a:r>
              <a:rPr lang="en-US" sz="1800" dirty="0"/>
              <a:t>6 </a:t>
            </a:r>
            <a:r>
              <a:rPr lang="en-US" sz="1800" dirty="0" err="1"/>
              <a:t>BODYFAT~LogABDOMEN+LogHEIGHT+LogWRIST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7 </a:t>
            </a:r>
            <a:r>
              <a:rPr lang="en-US" sz="1800" dirty="0" err="1"/>
              <a:t>BODYFAT~LogABDOMEN+LogWEIGHT</a:t>
            </a:r>
            <a:endParaRPr lang="en-US" sz="1800" dirty="0"/>
          </a:p>
          <a:p>
            <a:r>
              <a:rPr lang="en-US" sz="1800" dirty="0"/>
              <a:t>8 </a:t>
            </a:r>
            <a:r>
              <a:rPr lang="en-US" sz="1800" dirty="0" err="1"/>
              <a:t>BODYFAT~LogABDOMEN</a:t>
            </a:r>
            <a:r>
              <a:rPr lang="en-US" sz="1800" dirty="0"/>
              <a:t> </a:t>
            </a:r>
          </a:p>
          <a:p>
            <a:r>
              <a:rPr lang="en-US" sz="1800" dirty="0"/>
              <a:t>9 </a:t>
            </a:r>
            <a:r>
              <a:rPr lang="en-US" sz="1800" dirty="0" err="1"/>
              <a:t>BODYFAT~sqABDOMEN+sqWEIGHT+sqTHIGH</a:t>
            </a:r>
            <a:r>
              <a:rPr lang="en-US" sz="1800" dirty="0"/>
              <a:t> </a:t>
            </a:r>
          </a:p>
          <a:p>
            <a:r>
              <a:rPr lang="en-US" sz="1800" dirty="0"/>
              <a:t>10 </a:t>
            </a:r>
            <a:r>
              <a:rPr lang="en-US" sz="1800" dirty="0" err="1"/>
              <a:t>BODYFAT~sqABDOMEN+sqWEIGHT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11 </a:t>
            </a:r>
            <a:r>
              <a:rPr lang="en-US" sz="1800" dirty="0" err="1"/>
              <a:t>BODYFAT~sqABDOMEN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12 </a:t>
            </a:r>
            <a:r>
              <a:rPr lang="en-US" sz="1800" dirty="0" err="1"/>
              <a:t>BODYFAT~sqWRIST+sqWEIGHT+ABDOMEN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13 </a:t>
            </a:r>
            <a:r>
              <a:rPr lang="en-US" sz="1800" dirty="0" err="1"/>
              <a:t>BODYFAT~ABDOMEN+sqWEIGHT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14 BODYFAT~ABDOMEN+WEIGHT+WRIST+FOREARM </a:t>
            </a:r>
          </a:p>
          <a:p>
            <a:r>
              <a:rPr lang="en-US" sz="1800" dirty="0"/>
              <a:t>15 </a:t>
            </a:r>
            <a:r>
              <a:rPr lang="en-US" sz="1800" dirty="0" err="1"/>
              <a:t>BODYFAT~LogABDOMEN+LogWEIGHT+LogWRIST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16 </a:t>
            </a:r>
            <a:r>
              <a:rPr lang="en-US" sz="1800" dirty="0" err="1"/>
              <a:t>BODYFAT~LogABDOMEN+WEIGHT+WRIST</a:t>
            </a:r>
            <a:r>
              <a:rPr lang="en-US" sz="1800" dirty="0"/>
              <a:t> </a:t>
            </a:r>
          </a:p>
          <a:p>
            <a:r>
              <a:rPr lang="en-US" sz="1800" dirty="0"/>
              <a:t>17 </a:t>
            </a:r>
            <a:r>
              <a:rPr lang="en-US" sz="1800" dirty="0" err="1"/>
              <a:t>BODYFAT~LogHEIGHT+LogNECK+LogABDOMEN+LogWRIST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18 </a:t>
            </a:r>
            <a:r>
              <a:rPr lang="en-US" sz="1800" dirty="0" err="1"/>
              <a:t>BODYFAT~sqWEIGHT+sqABDOMEN+sqFOREARM+sqWRIST</a:t>
            </a:r>
            <a:r>
              <a:rPr lang="en-US" sz="1800" dirty="0"/>
              <a:t> </a:t>
            </a:r>
          </a:p>
          <a:p>
            <a:r>
              <a:rPr lang="en-US" sz="1800" dirty="0"/>
              <a:t>19 </a:t>
            </a:r>
            <a:r>
              <a:rPr lang="en-US" sz="1800" dirty="0" err="1"/>
              <a:t>BODYFAT~ABDOMEN+THIGH+WRIST+LogAGE+LogTHIGH</a:t>
            </a:r>
            <a:endParaRPr lang="en-US" sz="18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DDB518-6151-4619-B093-F86FC897E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4"/>
    </mc:Choice>
    <mc:Fallback xmlns=""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279854"/>
            <a:ext cx="10515600" cy="503210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br>
              <a:rPr lang="en-US" altLang="zh-CN" dirty="0"/>
            </a:b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6359"/>
              </p:ext>
            </p:extLst>
          </p:nvPr>
        </p:nvGraphicFramePr>
        <p:xfrm>
          <a:off x="398252" y="1608614"/>
          <a:ext cx="10780776" cy="464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BODYFAT~LogHEIGHT+LogNECK+LogABDOMEN+LogWRIST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3.976405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0.7392734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BODYFAT~sqWRIST+sqWEIGHT+ABDOMEN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0.7384296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93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BODYFAT~LogABDOMEN+LogHEIGHT+LogWRIST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4.003707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0.7335260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4.059024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0.7270816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4.110360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0.7245327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BODYFAT~ABDOMEN+HEIGHT+WRIST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4.139776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0.7241520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BODYFAT~sqWEIGHT+sqABDOMEN+sqFOREARM+sqWRIST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4.109423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0.7219854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BODYFAT~sqABDOMEN+sqWEIGHT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4.174410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BODYFAT~ABDOMEN+ADIPOSITY+HEIGHT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4.183036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0.7144738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4.690806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0.6615653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14:cNvPr>
              <p14:cNvContentPartPr/>
              <p14:nvPr/>
            </p14:nvContentPartPr>
            <p14:xfrm>
              <a:off x="3612240" y="4370040"/>
              <a:ext cx="360" cy="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4360680"/>
                <a:ext cx="1908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43242D-EF20-654B-B1FC-7D0F0E11A57B}"/>
              </a:ext>
            </a:extLst>
          </p:cNvPr>
          <p:cNvSpPr txBox="1"/>
          <p:nvPr/>
        </p:nvSpPr>
        <p:spPr>
          <a:xfrm>
            <a:off x="303361" y="783064"/>
            <a:ext cx="10006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30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repeated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fold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validation.</a:t>
            </a:r>
            <a:br>
              <a:rPr lang="en-US" altLang="zh-CN" sz="2000" dirty="0"/>
            </a:b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root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R-squared:</a:t>
            </a:r>
            <a:r>
              <a:rPr lang="zh-CN" altLang="en-US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endParaRPr lang="en-US" sz="20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1D41EBC-B171-40D6-BC39-A16EC70FE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65"/>
    </mc:Choice>
    <mc:Fallback xmlns="">
      <p:transition spd="slow" advTm="43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-1373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98" y="1172798"/>
            <a:ext cx="5089631" cy="4512404"/>
          </a:xfrm>
        </p:spPr>
        <p:txBody>
          <a:bodyPr numCol="1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without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influential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ID39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Cook’s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Distance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initial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model: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99</a:t>
            </a:r>
            <a:r>
              <a:rPr lang="en-US" sz="2000" dirty="0"/>
              <a:t> ABDOMEN-0.</a:t>
            </a:r>
            <a:r>
              <a:rPr lang="en-US" altLang="zh-CN" sz="2000" dirty="0"/>
              <a:t>123</a:t>
            </a:r>
            <a:r>
              <a:rPr lang="en-US" sz="2000" dirty="0"/>
              <a:t> </a:t>
            </a:r>
            <a:r>
              <a:rPr lang="zh-CN" altLang="en-US" sz="2000" dirty="0"/>
              <a:t>  </a:t>
            </a:r>
            <a:r>
              <a:rPr lang="en-US" sz="2000" dirty="0"/>
              <a:t>WEIGHT-</a:t>
            </a:r>
            <a:r>
              <a:rPr lang="en-US" altLang="zh-CN" sz="2000" dirty="0"/>
              <a:t>42.27.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0.123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42.27.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0.72.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4.04.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8836"/>
              </p:ext>
            </p:extLst>
          </p:nvPr>
        </p:nvGraphicFramePr>
        <p:xfrm>
          <a:off x="5597819" y="4648200"/>
          <a:ext cx="637708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21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026543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5549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84033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</a:t>
                      </a:r>
                      <a:r>
                        <a:rPr lang="en-US" altLang="zh-CN" dirty="0"/>
                        <a:t>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altLang="zh-CN" dirty="0"/>
                        <a:t>446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-37.450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r>
                        <a:rPr lang="en-US" altLang="zh-CN" dirty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0.79</a:t>
                      </a:r>
                      <a:r>
                        <a:rPr lang="en-US" altLang="zh-CN" dirty="0">
                          <a:effectLst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4F7FC6-EFA1-0D42-AEDF-E6E6FB70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31" y="112143"/>
            <a:ext cx="4536057" cy="4536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3D0E58B-6451-4004-8852-0161BB52E9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" y="4521600"/>
              <a:ext cx="5430600" cy="1794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3D0E58B-6451-4004-8852-0161BB52E9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0" y="4512240"/>
                <a:ext cx="5449320" cy="181332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4BA7CF30-B2AE-4690-81F8-9AAB2BA32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30"/>
    </mc:Choice>
    <mc:Fallback xmlns="">
      <p:transition spd="slow" advTm="3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0" y="113697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en-US" altLang="zh-CN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– Standardized Residuals, QQ plots for Residuals</a:t>
            </a:r>
            <a:endParaRPr lang="en-US" sz="36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6137BF-455A-7140-AE8C-7153AC205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46" y="1242114"/>
            <a:ext cx="5348583" cy="534858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A2D3891-74A8-9644-BCF0-387175D7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" y="1242114"/>
            <a:ext cx="5348584" cy="5348584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96F7FE2-E3BA-4B79-ACEB-F7E1E56BE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0"/>
    </mc:Choice>
    <mc:Fallback xmlns="">
      <p:transition spd="slow" advTm="1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4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Leverage</a:t>
            </a:r>
            <a:r>
              <a:rPr lang="zh-CN" altLang="en-US" sz="3600" dirty="0"/>
              <a:t> </a:t>
            </a:r>
            <a:r>
              <a:rPr lang="en-US" altLang="zh-CN" sz="3600" dirty="0"/>
              <a:t>Plots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show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ABDOMEN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B4505F-DF70-B149-81AF-22F5B4697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15" y="1630302"/>
            <a:ext cx="4802187" cy="480218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B098FC-68D6-48B7-ADD5-F00340D30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8"/>
    </mc:Choice>
    <mc:Fallback xmlns="">
      <p:transition spd="slow" advTm="1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610</Words>
  <Application>Microsoft Macintosh PowerPoint</Application>
  <PresentationFormat>Widescreen</PresentationFormat>
  <Paragraphs>142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Variables Selection – Direction Search</vt:lpstr>
      <vt:lpstr>Variables Selection – Tree regression</vt:lpstr>
      <vt:lpstr>Variables Selection – Summary</vt:lpstr>
      <vt:lpstr>Model Selection  </vt:lpstr>
      <vt:lpstr>Model Diagnosis and Summary</vt:lpstr>
      <vt:lpstr>Model Diagnosis  – Standardized Residuals, QQ plots for Residuals</vt:lpstr>
      <vt:lpstr>Model Diagnosis – Leverage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Selection – Forward Direction Search</dc:title>
  <dc:creator>HanGyu KANG</dc:creator>
  <cp:lastModifiedBy>Wang Enze</cp:lastModifiedBy>
  <cp:revision>19</cp:revision>
  <dcterms:created xsi:type="dcterms:W3CDTF">2020-10-12T20:55:03Z</dcterms:created>
  <dcterms:modified xsi:type="dcterms:W3CDTF">2020-10-20T00:17:16Z</dcterms:modified>
</cp:coreProperties>
</file>